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DB0D1-3719-4957-9098-5B87AAC5BC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04670-15D0-46BF-9C2A-FFDAB53A6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hric\OneDrive\Рабочий стол\1506765092_0_319_3072_2047 — копия.png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27784" y="1484784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Вход в ГИС ЖКХ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администратора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ОСС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484784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Формирование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повестки дня </a:t>
            </a:r>
            <a:r>
              <a:rPr lang="ru-RU" sz="1600" b="1" dirty="0" smtClean="0"/>
              <a:t>ОСС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1484784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b="1" dirty="0" smtClean="0"/>
              <a:t>Уведомление собственников помещений </a:t>
            </a:r>
            <a:r>
              <a:rPr lang="ru-RU" sz="1400" b="1" dirty="0"/>
              <a:t>в </a:t>
            </a:r>
            <a:r>
              <a:rPr lang="ru-RU" sz="1400" b="1" dirty="0" smtClean="0"/>
              <a:t>МКД о </a:t>
            </a:r>
            <a:r>
              <a:rPr lang="ru-RU" sz="1400" b="1" dirty="0"/>
              <a:t>проведении </a:t>
            </a:r>
            <a:r>
              <a:rPr lang="ru-RU" sz="1400" b="1" dirty="0" smtClean="0"/>
              <a:t>ОСС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085184"/>
            <a:ext cx="158417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Оформление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письменных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решений </a:t>
            </a:r>
            <a:r>
              <a:rPr lang="ru-RU" sz="1300" b="1" dirty="0" smtClean="0">
                <a:solidFill>
                  <a:schemeClr val="tx1"/>
                </a:solidFill>
              </a:rPr>
              <a:t>и передача их администратору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ОСС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5085184"/>
            <a:ext cx="158417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Внесение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администратором ОСС </a:t>
            </a:r>
            <a:r>
              <a:rPr lang="ru-RU" sz="1400" b="1" dirty="0">
                <a:solidFill>
                  <a:schemeClr val="tx1"/>
                </a:solidFill>
              </a:rPr>
              <a:t>письменных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решений в </a:t>
            </a:r>
            <a:r>
              <a:rPr lang="ru-RU" sz="1400" b="1" dirty="0">
                <a:solidFill>
                  <a:schemeClr val="tx1"/>
                </a:solidFill>
              </a:rPr>
              <a:t>ГИС </a:t>
            </a:r>
            <a:r>
              <a:rPr lang="ru-RU" sz="1400" b="1" dirty="0" smtClean="0">
                <a:solidFill>
                  <a:schemeClr val="tx1"/>
                </a:solidFill>
              </a:rPr>
              <a:t>ЖКХ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5085184"/>
            <a:ext cx="158417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Автоматическое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формирование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и опубликование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протокола </a:t>
            </a:r>
            <a:r>
              <a:rPr lang="ru-RU" sz="1400" b="1" dirty="0" smtClean="0">
                <a:solidFill>
                  <a:schemeClr val="tx1"/>
                </a:solidFill>
              </a:rPr>
              <a:t>ОСС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5085184"/>
            <a:ext cx="158417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Направление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протокола </a:t>
            </a:r>
            <a:r>
              <a:rPr lang="ru-RU" sz="1600" b="1" dirty="0" smtClean="0">
                <a:solidFill>
                  <a:schemeClr val="tx1"/>
                </a:solidFill>
              </a:rPr>
              <a:t>ОСС в ГЖИ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3284984"/>
            <a:ext cx="5904656" cy="11521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Голосование </a:t>
            </a:r>
            <a:r>
              <a:rPr lang="ru-RU" sz="2400" b="1" dirty="0" smtClean="0">
                <a:solidFill>
                  <a:schemeClr val="tx1"/>
                </a:solidFill>
              </a:rPr>
              <a:t>собственников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помещений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МКД на ОСС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(продолжительность от </a:t>
            </a:r>
            <a:r>
              <a:rPr lang="ru-RU" sz="1600" dirty="0" smtClean="0">
                <a:solidFill>
                  <a:schemeClr val="tx1"/>
                </a:solidFill>
              </a:rPr>
              <a:t>7 до </a:t>
            </a:r>
            <a:r>
              <a:rPr lang="ru-RU" sz="1600" dirty="0">
                <a:solidFill>
                  <a:schemeClr val="tx1"/>
                </a:solidFill>
              </a:rPr>
              <a:t>60 дней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2420888"/>
            <a:ext cx="1584176" cy="11521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Электронное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голосование в </a:t>
            </a:r>
            <a:r>
              <a:rPr lang="ru-RU" b="1" dirty="0" smtClean="0">
                <a:solidFill>
                  <a:schemeClr val="tx1"/>
                </a:solidFill>
              </a:rPr>
              <a:t>ГИС ЖКХ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283968" y="198884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444208" y="198884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123728" y="5589240"/>
            <a:ext cx="432048" cy="21602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283968" y="5589240"/>
            <a:ext cx="432048" cy="21602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444208" y="5589240"/>
            <a:ext cx="432048" cy="21602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H="1">
            <a:off x="2123728" y="3284984"/>
            <a:ext cx="432048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углом вверх 27"/>
          <p:cNvSpPr/>
          <p:nvPr/>
        </p:nvSpPr>
        <p:spPr>
          <a:xfrm flipH="1" flipV="1">
            <a:off x="1187624" y="4293096"/>
            <a:ext cx="1368152" cy="720080"/>
          </a:xfrm>
          <a:prstGeom prst="bentUpArrow">
            <a:avLst>
              <a:gd name="adj1" fmla="val 15040"/>
              <a:gd name="adj2" fmla="val 17530"/>
              <a:gd name="adj3" fmla="val 225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668344" y="2708920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55576" y="36450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75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ИЛИ</a:t>
            </a:r>
            <a:endParaRPr lang="ru-RU" sz="2800" b="1" dirty="0">
              <a:ln w="3175"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60649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Алгоритм проведения общего собрания собственников помещений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многоквартирном доме в форме заочного голосования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 использованием ГИС ЖКХ (ОСС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hric\OneDrive\Рабочий стол\1506765092_0_319_3072_2047 — копия.png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60649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Рекомендуемый порядок действий инициатора общего собрания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собственников помещений в многоквартирном доме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форме заочного голосования с использованием ГИС ЖКХ (ОСС)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5" y="1268760"/>
          <a:ext cx="8424936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/>
                <a:gridCol w="2736304"/>
                <a:gridCol w="52565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Выполняемые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Регистрация собственника помещения в МКД в ГИС ЖКХ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 пройти регистрацию на сайте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www.dom.gosuslugi.ru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Ознакомление с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вебинаром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Проведение первого ОСС в заочной форме с использованием ГИС ЖКХ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вебинаром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можно ознакомиться на сайте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www.dom.gosuslugi.ru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разделе «Обучающие материалы» «Видео ГИС ЖКХ»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доступа к функциям администратора ОСС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проведении первого ОСС в ГИС ЖКХ администратором ОСС может являться инициатор ОСС, в том числе любой собственник помещения в МКД или управляющая организация.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получения доступа к функциям администратора ОСС через ГИС ЖКХ в Государственную жилищную инспекцию направляется запрос о предоставлении доступа к указанной функции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hric\OneDrive\Рабочий стол\1506765092_0_319_3072_2047 — копия.png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60649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Рекомендуемый порядок действий инициатора общего собрания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собственников помещений в многоквартирном доме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форме заочного голосования с использованием ГИС ЖКХ (ОСС)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5" y="1268760"/>
          <a:ext cx="8424936" cy="54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/>
                <a:gridCol w="2736304"/>
                <a:gridCol w="52565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Выполняемые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администратором ОСС повестки для ОСС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повестку дня первого ОСС с использованием ГИС ЖКХ обязательно включаются вопросы:</a:t>
                      </a:r>
                      <a:b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 выборе администратора последующих ОСС в ГИС ЖКХ;</a:t>
                      </a:r>
                      <a:b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об утверждении порядка приема администратором сообщений о проведении ОСС в ГИС ЖКХ;</a:t>
                      </a:r>
                      <a:b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об утверждении порядка приема администратором письменных решений собственников помещений в МКД на ОСС в ГИС ЖКХ;</a:t>
                      </a:r>
                      <a:b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 продолжительности голосования на ОСС в ГИС ЖКХ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Уведомление собственников помещений в МКД о проведении ОСС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Размещение администратором ОСС сообщения о проведении ОСС в ГИС ЖКХ не позднее чем за 10 рабочих дней до даты проведения ОСС. Направление администратором ОСС сообщения о проведении ОСС в личные кабинеты в ГИС ЖКХ собственникам помещений в МКД, зарегистрированным в ГИС ЖКХ, а также размещение сообщения о проведении ОСС и правил доступа к ГИС ЖКХ в общедоступных местах в МКД (на досках объявлений) для ознакомления не зарегистрированных в ГИС ЖКХ собственников помещений в МКД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hric\OneDrive\Рабочий стол\1506765092_0_319_3072_2047 — копия.png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60649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Рекомендуемый порядок действий инициатора общего собрания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собственников помещений в многоквартирном доме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форме заочного голосования с использованием ГИС ЖКХ (ОСС)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5" y="1268760"/>
          <a:ext cx="8424936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/>
                <a:gridCol w="2736304"/>
                <a:gridCol w="52565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Выполняемые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голосования</a:t>
                      </a:r>
                    </a:p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 – 60 дней)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Голосование осуществляется собственниками помещений в МКД в течение срока, указанного в сообщении о проведении ОСС, в том числе в личном кабинете в ГИС ЖКХ или путем передачи администратору ОСС оформленных в письменной форме решений собственников помещений в МКД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в ГИС ЖКХ администратором ОСС  решений собственников помещений, предоставленных ему в письменной форме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Администратор ОСС вносит в ГИС ЖКХ решения собственников помещений в МКД, представленные ему в письменном виде, по мере их поступления, а также в течение часа после окончания голосования на ОСС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голосования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Итоги голосования подводятся автоматически, в ГИС ЖКХ формируется протокол ОСС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протокола ОСС в организацию, осуществляющую</a:t>
                      </a:r>
                      <a:b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МКД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Подлинники решений и протокола ОСС подлежат обязательному направлению инициатором ОСС в управляющую организацию, правление ТСЖ, ЖСК, иного кооператива не позднее чем через 10 календарных дней со дня окончания ОСС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hric\OneDrive\Рабочий стол\1506765092_0_319_3072_2047 — копия.png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60649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Рекомендуемый порядок действий инициатора общего собрания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собственников помещений в многоквартирном доме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форме заочного голосования с использованием ГИС ЖКХ (ОСС)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5" y="1268760"/>
          <a:ext cx="8424936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/>
                <a:gridCol w="2736304"/>
                <a:gridCol w="52565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Выполняемые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протокола ОСС в Государственную жилищную</a:t>
                      </a:r>
                      <a:b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инспекцию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Управляющая организация, правление товарищества собственников жилья, жилищного или жилищно-строительного кооператива, иного специализированного потребительского кооператива обязаны в течение пяти рабочих дней направить подлинники решений и протокол ОСС, представленные им инициатором ОСС, в Государственную жилищную инспекцию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Хранение результатов ОСС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документы, связанные с проведением ОСС, хранятся</a:t>
                      </a:r>
                      <a:r>
                        <a:rPr lang="ru-RU" sz="16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ГЖИ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thric\OneDrive\Рабочий стол\2021-12-07_10-05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93096"/>
            <a:ext cx="4320480" cy="230843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497</Words>
  <Application>Microsoft Office PowerPoint</Application>
  <PresentationFormat>Экран (4:3)</PresentationFormat>
  <Paragraphs>62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R.In. Ru</dc:creator>
  <cp:lastModifiedBy>R.In. Ru</cp:lastModifiedBy>
  <cp:revision>21</cp:revision>
  <dcterms:created xsi:type="dcterms:W3CDTF">2022-05-13T00:33:51Z</dcterms:created>
  <dcterms:modified xsi:type="dcterms:W3CDTF">2022-05-13T03:07:10Z</dcterms:modified>
</cp:coreProperties>
</file>